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 varScale="1">
        <p:scale>
          <a:sx n="106" d="100"/>
          <a:sy n="106" d="100"/>
        </p:scale>
        <p:origin x="107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744118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+mn-lt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5EE00A97-2907-46F9-965F-86535E724F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1424" y="2060848"/>
            <a:ext cx="2436900" cy="180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B4AE421-09DA-412D-AAD7-5E65002B1FDA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726EE36-C2C5-4224-B32D-093745F9F2B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78304" y="5826343"/>
            <a:ext cx="1131773" cy="83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D0FC319-6CD8-4E12-A1D2-69D93160BF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05889" y="596073"/>
            <a:ext cx="1980221" cy="146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Thesis </a:t>
            </a:r>
            <a:r>
              <a:rPr lang="it-IT" dirty="0" err="1"/>
              <a:t>title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51917" y="5379814"/>
            <a:ext cx="3864363" cy="425450"/>
          </a:xfrm>
        </p:spPr>
        <p:txBody>
          <a:bodyPr/>
          <a:lstStyle/>
          <a:p>
            <a:r>
              <a:rPr lang="it-IT" sz="1800" dirty="0"/>
              <a:t>Candidate ID </a:t>
            </a:r>
            <a:r>
              <a:rPr lang="it-IT" sz="1800" dirty="0" err="1"/>
              <a:t>number</a:t>
            </a:r>
            <a:r>
              <a:rPr lang="it-IT" sz="1800" dirty="0"/>
              <a:t>: </a:t>
            </a:r>
            <a:r>
              <a:rPr lang="it-IT" sz="1800" dirty="0" err="1"/>
              <a:t>zzzzzzzz</a:t>
            </a:r>
            <a:endParaRPr lang="it-IT" sz="1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600" dirty="0"/>
              <a:t>Master’s Degree in Architecture And Creative Practices for the City and Landscape</a:t>
            </a:r>
          </a:p>
          <a:p>
            <a:r>
              <a:rPr lang="en-US" sz="1600" dirty="0"/>
              <a:t>Academic Year XXXX-YYYY | Department of Architecture</a:t>
            </a:r>
            <a:endParaRPr lang="it-IT" sz="1600" dirty="0"/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CA0AAD97-DD2E-D39F-F380-20A5D89F5C04}"/>
              </a:ext>
            </a:extLst>
          </p:cNvPr>
          <p:cNvSpPr txBox="1">
            <a:spLocks/>
          </p:cNvSpPr>
          <p:nvPr/>
        </p:nvSpPr>
        <p:spPr>
          <a:xfrm>
            <a:off x="9072397" y="5373216"/>
            <a:ext cx="3000267" cy="4254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/>
              <a:t>Co-supervisor: </a:t>
            </a:r>
            <a:r>
              <a:rPr lang="it-IT" sz="1800" dirty="0" err="1"/>
              <a:t>Xxxxx</a:t>
            </a:r>
            <a:r>
              <a:rPr lang="it-IT" sz="1800" dirty="0"/>
              <a:t> </a:t>
            </a:r>
            <a:r>
              <a:rPr lang="it-IT" sz="1800" dirty="0" err="1"/>
              <a:t>Yyyyy</a:t>
            </a:r>
            <a:r>
              <a:rPr lang="it-IT" sz="1800" dirty="0"/>
              <a:t> 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814A94A6-E28D-98A3-5DD6-96F7F7485DB8}"/>
              </a:ext>
            </a:extLst>
          </p:cNvPr>
          <p:cNvSpPr txBox="1">
            <a:spLocks/>
          </p:cNvSpPr>
          <p:nvPr/>
        </p:nvSpPr>
        <p:spPr>
          <a:xfrm>
            <a:off x="4745954" y="5091782"/>
            <a:ext cx="3864363" cy="4254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/>
              <a:t>Candidate: Xxxxx Yyyyy </a:t>
            </a:r>
            <a:endParaRPr lang="it-IT" sz="1800" dirty="0"/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F87332A1-E147-7779-B549-ED7DDD60BCF4}"/>
              </a:ext>
            </a:extLst>
          </p:cNvPr>
          <p:cNvSpPr txBox="1">
            <a:spLocks/>
          </p:cNvSpPr>
          <p:nvPr/>
        </p:nvSpPr>
        <p:spPr>
          <a:xfrm>
            <a:off x="9066434" y="5085184"/>
            <a:ext cx="3000267" cy="4254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/>
              <a:t>Supervisor: </a:t>
            </a:r>
            <a:r>
              <a:rPr lang="it-IT" sz="1800" dirty="0" err="1"/>
              <a:t>Xxxxx</a:t>
            </a:r>
            <a:r>
              <a:rPr lang="it-IT" sz="1800" dirty="0"/>
              <a:t> </a:t>
            </a:r>
            <a:r>
              <a:rPr lang="it-IT" sz="1800" dirty="0" err="1"/>
              <a:t>Yyyyy</a:t>
            </a:r>
            <a:r>
              <a:rPr lang="it-IT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Thank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43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Jacopo Gaspari</cp:lastModifiedBy>
  <cp:revision>62</cp:revision>
  <dcterms:created xsi:type="dcterms:W3CDTF">2017-11-13T10:11:35Z</dcterms:created>
  <dcterms:modified xsi:type="dcterms:W3CDTF">2024-03-10T10:55:14Z</dcterms:modified>
</cp:coreProperties>
</file>